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3DAC-2F57-47AF-8C87-E51E79E6DD90}" type="datetimeFigureOut">
              <a:rPr lang="nl-NL" smtClean="0"/>
              <a:t>13-9-2016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2B67-8FAA-4B9D-95DA-82CFDD0D58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1394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3DAC-2F57-47AF-8C87-E51E79E6DD90}" type="datetimeFigureOut">
              <a:rPr lang="nl-NL" smtClean="0"/>
              <a:t>13-9-2016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2B67-8FAA-4B9D-95DA-82CFDD0D58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6608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3DAC-2F57-47AF-8C87-E51E79E6DD90}" type="datetimeFigureOut">
              <a:rPr lang="nl-NL" smtClean="0"/>
              <a:t>13-9-2016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2B67-8FAA-4B9D-95DA-82CFDD0D58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0167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3DAC-2F57-47AF-8C87-E51E79E6DD90}" type="datetimeFigureOut">
              <a:rPr lang="nl-NL" smtClean="0"/>
              <a:t>13-9-2016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2B67-8FAA-4B9D-95DA-82CFDD0D58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9850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3DAC-2F57-47AF-8C87-E51E79E6DD90}" type="datetimeFigureOut">
              <a:rPr lang="nl-NL" smtClean="0"/>
              <a:t>13-9-2016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2B67-8FAA-4B9D-95DA-82CFDD0D58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3032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3DAC-2F57-47AF-8C87-E51E79E6DD90}" type="datetimeFigureOut">
              <a:rPr lang="nl-NL" smtClean="0"/>
              <a:t>13-9-2016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2B67-8FAA-4B9D-95DA-82CFDD0D58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0489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3DAC-2F57-47AF-8C87-E51E79E6DD90}" type="datetimeFigureOut">
              <a:rPr lang="nl-NL" smtClean="0"/>
              <a:t>13-9-2016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2B67-8FAA-4B9D-95DA-82CFDD0D58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0959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3DAC-2F57-47AF-8C87-E51E79E6DD90}" type="datetimeFigureOut">
              <a:rPr lang="nl-NL" smtClean="0"/>
              <a:t>13-9-2016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2B67-8FAA-4B9D-95DA-82CFDD0D58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657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3DAC-2F57-47AF-8C87-E51E79E6DD90}" type="datetimeFigureOut">
              <a:rPr lang="nl-NL" smtClean="0"/>
              <a:t>13-9-2016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2B67-8FAA-4B9D-95DA-82CFDD0D58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0758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3DAC-2F57-47AF-8C87-E51E79E6DD90}" type="datetimeFigureOut">
              <a:rPr lang="nl-NL" smtClean="0"/>
              <a:t>13-9-2016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2B67-8FAA-4B9D-95DA-82CFDD0D58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2656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3DAC-2F57-47AF-8C87-E51E79E6DD90}" type="datetimeFigureOut">
              <a:rPr lang="nl-NL" smtClean="0"/>
              <a:t>13-9-2016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2B67-8FAA-4B9D-95DA-82CFDD0D58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6045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23DAC-2F57-47AF-8C87-E51E79E6DD90}" type="datetimeFigureOut">
              <a:rPr lang="nl-NL" smtClean="0"/>
              <a:t>13-9-2016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22B67-8FAA-4B9D-95DA-82CFDD0D58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1211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Coaching	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Meer inzicht krijgen in jezelf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17062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 </a:t>
            </a:r>
            <a:r>
              <a:rPr lang="nl-NL" dirty="0" err="1" smtClean="0"/>
              <a:t>Bending</a:t>
            </a:r>
            <a:r>
              <a:rPr lang="nl-NL" dirty="0" smtClean="0"/>
              <a:t> River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4784"/>
          </a:xfrm>
        </p:spPr>
        <p:txBody>
          <a:bodyPr>
            <a:normAutofit/>
          </a:bodyPr>
          <a:lstStyle/>
          <a:p>
            <a:r>
              <a:rPr lang="nl-NL" sz="2000" dirty="0" smtClean="0"/>
              <a:t>Bepaalde gebeurtenissen, leuk of niet leuk,  hebben invloed op je leven en hoe je met dingen omgaat. Het is goed om hier zelf inzicht in te </a:t>
            </a:r>
            <a:r>
              <a:rPr lang="nl-NL" sz="2000" dirty="0" smtClean="0"/>
              <a:t>hebben. En hoe bepalen deze jouw toekomst, wat neem je ervan mee?</a:t>
            </a:r>
          </a:p>
          <a:p>
            <a:endParaRPr lang="nl-NL" sz="2000" dirty="0"/>
          </a:p>
        </p:txBody>
      </p:sp>
      <p:sp>
        <p:nvSpPr>
          <p:cNvPr id="4" name="AutoShape 2" descr="data:image/jpeg;base64,/9j/4AAQSkZJRgABAQAAAQABAAD/2wCEAAkGBxQTEhUUExQUFRUXFxcXGBgXGB4cHRscGxgYGCAYHRwfHyggHB0lGxsZITEhJykrLi4uHB8zODMsNygtLi0BCgoKDg0OGhAQGy8lICQsLCwsLCwsLCwsLSwsLCwsLCwsLCwsLCwsLCwsLCwsLCwsLCwsLCwsLCwsLCwsLCwsLP/AABEIANgA6QMBIgACEQEDEQH/xAAbAAACAgMBAAAAAAAAAAAAAAADBAIFAQYHAP/EAEoQAAECBAMEBwUFBgQEBQUAAAECEQADITEEEkEFUWFxBhMigZGh8BQyscHRB0JScuEjM2KCkvEVU8LSQ2OishaDk9PiJDRUc6P/xAAaAQADAQEBAQAAAAAAAAAAAAABAgMABAUG/8QANBEAAgIBAwIEBAMHBQAAAAAAAAECEQMSITEEQRNRYZEFIjJxM4GhFLHB0eHw8RUjQlKC/9oADAMBAAIRAxEAPwDSE7TmhWdgjiUfAkfCHcLjpq2/azDlu2VAFqOxzW3GK1W01Ghy00v5QNKyTQseFPhBhFPsJI2A47rAxWm1cylt4AS0+RjCcDKZzOll9MqifBKhSEZayAyihT1qpyltAXpaAFSfzfCOiG2y2IyRYpSAaJUHBFMqHBBf3lK03xFBlmgl5ju63N/2JDeMG2RjJSELCsOklVOsKxmSk0ORCgz/AMUK4gpBOQqy0bMw8WJq8dEJu6JSSQZcwVAlpTvqr/UpvKJImK3J8Q/iDCiK6v3t8YIQQdBxeOtSIMdSpz2sgpvc8qRJaQD7xb8v1MLpUkkOS3AE/wCoRNBQXZSyQaZUO/F81IdTJ6Ww6sgFCpXNLfAmII4V5gD4mMAJAJKpjmzy2HiVUiIG9XcK+cMpgaaHEy3DZkh7uq3cIIMIn/8AIl/0zP8A24RKuJ8oImcAzAczX4uI2qXZgUQ68OnWdLpxUl/+l/FoEJoFAoFt3ajPtKrOw4BI+CRGVbRUzGdMbUZy3hC6pBSNh2f7EtGafiJpmbpiFBO+mRy383dAcTPw3/DMs/8AlzHpxWDFAFp3qf8AKYxm5+H6wmje7ZXVaGpuL0SUJ5SknzN4BMmPVS1HkhKQ3MGBKHq31aL/AKI4/CSSpeJlqXM+4WzISKfdJDqfVqC2sCc9KtIMVZXbNwCsQWlS8TM4oYjvUrs+cPdINgSJKHTiwqYAHkkAqBo6SpCikNaJbX2uvErObEoUlzlQUrQkA6AZW4OXMLS9jzFkJlCUo7kzEv3JJBPcI5pZZXbdD0uEigMwD7pI4qH0gXtLN2aP+K/lFxtDZkyWQJssof8AEm/IwgmUglsygHulLtxIzJt3xvFT3CoN9hf2u7IAfiC3iDBJc1SyyS53FKfCrjwj03CyavMW/CWK/wD9CIVnypYAKRMXT7wKRxqDVohOSZ0whJdhnEKnILgGWxZwkDzCQRyhObjFlRKjnJr2g/fDh2muZLyLmEICQnIlw4AAGZSsylcorF/hYJcl8xfhup4PHM2dMY+gVeMUXUnIkC5yIbzRC/8AiS/xo/8ATR/siM3EpQey6gQxf4gEN6vCftI/Ajz/AN0Qq+xSkgip5IHZYHjmJ5k1+EYluX7LtfQQFC3sl++DYfGKQpKkMlSS6VMFEEWbM4pwEXicr3LnamxMRhUoOIkpk53yAl1lrnKCSAHFS0CkTiKheXjk+YDwmJ4mzFLmzDnUXUtQUoqPFq8NYyrI+itxqP8AuAisH5iSDkne/iPiINhpBVZQ/qb4gDzhVCg1JaT3j5CI9UTogd5Pk0XUiVFxL2cwzByR+FST84gZKjTtnWx8aCIzZyDJloyJ6xObNNAIKgVEgM7BhR6kwr7NmsPEiKxm+5NxHZeJEtQILKSXDpBrxCgQe8GLI7X9oWDPEtVAkEAo8crIHNoouqruEGly+J8IfZi1sbXh9iT1EqwoOVIqETEKJP5UqtzEUkxCwrt1L1BAHcwLjwhPqwK0fQmD4RBUpKUArWoslKQ5UeEaLa5YKXYZxZSFsJYS180wmvcCRyJheaNxDUsk/Mv5RtOL6G+zyUzsbOMsf5UpIUsm+XMTlHGhFbxTK2ogfucPLljRUwmcrn2+wDyRGjmv6dw6NPIjLQHy++o1/Ef6RTyhg4WYLpy/mIT5Eg+Uen42bMDKWo8AyR/SkBPlCmWG1sUzMcf3iKywdTAbyYLIloK09aV9W/byEZsouz0HON9w8iVNSn/DEoRTtZg08sHfNM7RHFJ/RMmfQPCNo0KRhVzADKRMWN4QSO4284l7DOcDq1V/KPiYt9p4CamYfaUzCo2VMJO6zmsLFYA0AtRvXjEvHb4Fb9BE4GaDVCTzmS3+MWGAxc2WXEuSSC4KyVMRY5QtlEGtQYEkPahO9vRiADUPiR82iU8mrkaMmhnbO0Z+IP7ecF6i4SnkAAnvZ+MV2FwuZWVJk3+8uWH71EGCTFkWD8h6EY2ZJXiJiZMoOtVgTRrlSiXZI1o+geJatti0ZSsPi+jmJSM6sN+zvnBdLb3QTFRMloevZB/it8zWOlpxCNj4Yyyvr50xRmENlQlwE0SHITSxLqL205ptTFmfMVNmZErJJZqN+UCm4X5RzLI5P0OlMDOwjIK0qQtINcpduJ3RDCbPzDMRRjQXPGxAECx65ikZlFRlpPZKiwOjpBNr1F4VwuJQcwUEl9SVWawCQXNfKNLU47M6EQxElLt2jwp8oD7Mjcrw/wDlDcnaJdszhj2SGB0A18OER/xIfhHif9sScpIdJFfisUuatS1qzLUXLAJFmskBIoBQCMJjyso+8OQTTxg+Hwc1f7uWpXIemjoUkjjps9LA5+MGlqH4e+sPq6PzU1nLk4dNf3iwVdyUuqIypeDTWZiJswC4lyika6rKT5aQ8ci7A0sBnfWCBe4inKNh2TswzEpmowEuXIcft8XNyJIHcFKJ/hBgu0NsSEjKFe0MGySJfs0vR80xQVOV3BEZZrdJCuFFAcoZyK7gfjDEmXMuiVMI/EUKCe4kAecT/wAcmv8AshLw4sBJQApqs81TzVHjmhSYsKOZZUtWpW58ySTHQpPuSaQwjDzKlRlp/NNljhYLKvKCycMf8yWBqwmn/tlM8A9tyjspA5Rhe01C6wDz+tBDqUhH9huVs0KD9akNoJc4vW37vzhrD4JSSFJxACgxSck4MQbg9W4iulYoqHZmA/lqdd0OKkTyPcnkf/qXx3JjanxYN/I3WVtzErldXifYsWn+KYqSv+rqwH4sIRn7DkLPZRMlH+GdJmpdy/8AxEqpTR41f2ae37rENxlTBfmIB1qk3zJ0AU4PgWiemns6Gbb5Rs0zowWTlXNL7pSjl4kpSQe4mFF7NQhwvrAwestY36ZXiiGJB/4gL8dW0ruhwbTnADLOmgNQCYqw5G0Nc/MTSiwwgw5IzEpqa5QS4FmzpO7XWLbDbUw2HWFpkT5sxJBTmKZaXFXdOZTDcS0UkjbmJcOsLB0nS0LBbipOZu8RYYbauEUSMThUoeipuGURxrLcjwL8InO++48duDPSHpFicYwmBCUJLhKWFWIckkkljvAilEkk3S72fN4s/wAI2qX0Olz09ZgMQmakO6SCFJpQMajvaKXG4ZUklE3Mk3ZQ+G/ziazRW0TTU+WVyJKqgDyYeBZ6cDeCCU9yXPEi1mA3NHutQPveRiJmS7PR2935s2kCUmxVZJdQ2YlgBcaaOA/dDPR7aJw04TkDMwUkpU7KdnD3BtX4xWzMSgbqb3hafjkl2JJt5GtOET3exVWb7tLFYXamUoV1OJSwMuYQMwq2VTMpiaNXeBSNP23sPFYYZVIOV2fKkmhoyrvwBB4RUoSpVSOyNVFhfUn1wjsXRVa04InGFpYolU2maXkTUg1YnMwPaI4NHJlbxP5d/Q6YPucYn4+apPVrJUMzsol3YBnNf7wpOxMsN2AriCpLHdUXHCNp25LkKmTFShmlBeWWqqSAKgB6sKs4tGu46QQSp3Cio8SFaktUGsUhljJcHQtxaTPlE/uVd0wnyyw7ml/5Ez+qK9IQ/vabj4a/KPZ0fhHn9YWSTff3KI2fD4eRJYpQlhZwCo0c9pQf9SGivxfSqep0p/ZJZmTfvU1/CFsJt9RGWahKk0qDlNNQ5p3eERPsyrTlIJLMqUos/wDEC3lEMeJxleRX+pGbT+krcruTUnVyTzjoP2aYTZ3amYpcs4lJJlSpzplp3KBIyrUTxOXdrGpLwkgB/aEKOoCVPbiOPlCWZBUQlKjZmck2owHOOzUskaVkK0s3vpDg8VPUZk7tkOAUqSpKUnROQkBNPKtY1qds3KfvJI3t684pl5QaSw/Fn7xzi1Rsqf1BnZEplgBWYAkkEs40uRqNTDR/20lYjTZkSBquWkb1lz3Jl51eIHOGsOjDJqubOX/DKlpljvVMKye5Aiskqe9ed4eQRqKb2HhQRdtk267DPXYd3ThZfDrZs2a38rpQf6YJK2hPQOxklj/lyJaSNbpTmPjFfNl2FK1F4PgpxdiWFgWfz3QdhW2Nf4niSKz8SOS1jyCqQp16gWUuYQX+8r61rDfs7iiuLBXfYt6eF5qVIdy4ue6ljBjNMWycnGqSezNmJo9FqT86RYSdvYlNsROpvmKU/wDU4hTZWwsTiAFyZExcvVfZQhvxBayEkcQ/fDx6NLQT1mJwctqsJiph5kJQfiY0pw7jaJGU9JcVrNCxuXKlHzKH9cIzL6SKH72Rhpgsc0lAO/7rHTziE3ZkhLk46T3SZx8sohdOz5RygYvs0dsKu2tVzEisI5QYVZdYXF4CdReCyGgKpMxYZz+E0vFrK6CYfEpz4PEF0kuiYkEipDOOIZ2IpFBKRIQkFPXTqn8ElNNRm6wkDeIa2d0jmJSpOEQjDuySpJC1qAskGYTSuiUgOW1iTk+YthTXcqpyJmFnlOYS50skFQUyt9MptahpGy4HpqtcsIxcqXiEO2ZTIV5Jyk8gnnFRiMKQh1IWFlTlZClqJ4sMoJ763gScWsADrJjW98+DE/KElNTRovSWeMVs9YUUSMQgBOcglDXoKqerHXQwrg9k4SdKM5K1iWxJeShQZJa/WuoUoReFtlrkKmCVOl5wtSQBUjMnMe0AodliXBoyagxb/wCMSVZpSQo0yhgAGbQDw0pHNmnOP03/AEKRSe7KJWDwyS6usA0aUnh/zg3nGZeJwyadRNWPuvNQjyRLKvBUEGyygsVOBZPZp3jWIzpIYir/AJT/AGaB4y4sNPyDf49kY4eVKkKr22MyYBq0yaSU9wHlCmLxC5xzTJi5qt6nLPu0HdAlSwLAn+RR42ywMlaQCZK2JAdQSgPp7xB8tNYnKV8DK2YlYsy1Ap+8UpV+UkDvZyRDGKwefMCpLaAi+tK91vGFAgrUCsykgEOAvMS3gBd7RnHbRloc586mZITpeua2vHlCPnbk6cV0a3jpKUKAFeyFHmXoO6FXG4+MNr/aL7RSlwA4FKUA58Yn7CjfN/8AT/WOrXpVMsPTOjKatOCj+FQCT8YUndH5ya5O+nrzhBM5UtzKWShVCctDSykqf1YxYYTaaVSjLnDsu4IclOjVNquN3KAllj3s52oPbg9htjzVHKU5RdyC2+pAtxg0/o3iMpUCgoBAzIUlVKVCQXOtC1oW6xSEshZMsFwhTMe4EtzpBdnbSyq7KB3FVX7z8IdyycxoVRjwyClhCEoRLSkj3pmZ1KNLhgUWt8Y3HYXSsTP2OJCQgpbOVGrMMqnqebxp05eaapZDAVVXewy96mEDlAwcmGOWNS/wLdMt9tYeWiaepmImJPaASxKeCr+P0geGS40FKUffr4ee6MiYubKRKZ0pc0YOToTanGG5GESpCi6goUIzJUBXeCAPMw0Z6YpSZKcFygaMKopKklKg7UIPfoR4QpMml9Qd3xiCsZpkCyD2SSR5QKZO6r3yORtv5gReF9yWkf8Aa+ySrS3P1z0i02QlJnSjNTnyEL6tVQoJYAKGtSNNI13ZyZuJWEyUTJtQ/VoUoC9KDKG43jc8H0dnIf2lUnBoLEdesFTJ+8JSFlSjwUpNhfRcjoKgzpW0MOjaeHARMVLKSCUjQtZQBqGsRxji+3tkzcNOVJmK7SWLA3Bq4FdOHON3w/TPDYJOTBpXiZsxQC5szsBRDpSAGfLoEsBUlySX0LamNmYicqbNVmmqqSAwDUHCgHgLlzE8OpSHnVeoqggc6a93dbdDAxTgkmoIADJq9zv3Dvj2GlpHvXKglPeL2s/nBkS0MOyliBoBv87eEWlkRKkWmy5UpSBmxCkKLOlSGTyzJJDO9SRFhN2LOTUJJGmUpUCOVHiqwOPlyFBZlmaQ7ArYJFbJbKSa3oNA9Y3FG1ZRRmkzAnVSFe62/cDqwOu+PM6nNlhL5VafsUUItWaniZM2WXyzAQ+iqa1ALDlWKjG42bTrCurEAggk8qN/eNyn9I+tdGUGgZLP/NrTgWvCuKwvXZ1pQCWCS7gtoHYMPNhyhsfUyj+JGg6Y1sapKzpWiasgFIs7s4Olga+9DImoNWArc8San9Idm9GpiyCjKXLFlpe+mooxtDuA6OS5RCp6s7ByhKTl4OXDgNZmPkXydVjSu9/JBjFsqsPiVAApWRYjtFuGsRmYhZ95R8iOTEEjd8ou9qYlK1ApTajmhIBsNwiE/ZqVgEKSpVHCRUUqDc94DvHKupWzkqLxiihG0ZqRlTMUAbJT2dS590PAV4lZ95U0nitX1p4Q5M2akOkzEgsC6ga/w24a+EK4nDm6QpYDAKHaTyDgnhdvjFfEhJnRpQvOCSkJlhSpjnMMunmTWjv3RXzRWtxRtaX0i+whnBI6vNlLhRSA29lAEkNvIrpxHikTCcxSS4cuX+IPmCICy06/iMqKeS1sxBaxep3OPmwgmeZ+H/rH1g82WpQzFCAh6dkDzDVbc0ReT+FXif8AdBc7GKGWghJNg4Fdb0bVoPJQGJUNxG/whYzX1ajfpGUr9Hwjso4WxjKSGHxZy8Gw6sp/i3Gml4XSAL6evnBps8KTltUqUaalgEjRgwrrWMBOiclTBrOz8h3U8d0GCeMLyU1tfStOW+Ni6JdGZ2OnZZdJaSOumkAhD1yj8SyNBahNL6UlHdhFNnzZVjLVMWSyQFM/5UoBUotoI23DdDsdiBnn9Xg5KQyTNIGUVtKQRvPvKB4Gr7dtDFYTY0opkSwqesOSouo1bNMX+F7JDChZrxy3pD0gn4lQXNWpbqOQAhksXYJZg7bvGOeMnkdx92B+TNjm7M2Th0kTJuJxqxQhCjKQ+5wUlnq+ZXO0LHpHh5J/+lwOElnQlPWrLalSmq+p840lc4quXuOX6w3LqltGu1jzub/QRfw/N2I2+xe4rphjZ9Fz1pTXsoZAo4A7IHL+wilmzKHeWdRqTQ/De55RPLlAIPgNGN+4c4hNU9V87/KGiop7IR2yMudlVmGjFr8zTx8YMhWZRq1Sed6P674b2B0SxuNIMiUUyn/fTXQlrulPvK0sCOIja1dFtm4amMxC8VNuZcl0J5dhT2u6+4Rp5oRdfuG0GoT8UlDErSPdqojx/wCl4NIw05X7qTOmF3dEtSksbjMkEEmmtgI2pPSqXh6YTBYbDJqysuZZA1sK+Pzip2h06xay5nL4BLJvySD5xJTk+EbTFGR0YxsxNMHPO4HIjv7SxrX6RIdCcepmwyiB/wAyTWgr+8NPo2sVM7bk1YGcqUL9pRLnXdvHwjOC2qgGqcp3pJo/Ldyv3wH4iXYKUS8/8N4uWBnkTU6sMqgnQAlJU+92+7xhZOYbw9NQA1dK2Dbqmm+32L0mxKJyUIWuYVEBEoqCszuGapSzVO6r3jeOnWDkeyzpsxKQtKDlW1XskOKlyw7448mSaaUkOorsaPgJIUTlzpbcRar1YG8FxAo61Enepwzm9G+Mahszas6WSQM6dagBhrucVqzvR4v8PjsPNUC7LBFDmBJJejHLXjz4xz5sUoSt7r03KY2u4MbPMwllkDfv13ub1eF1YTIS00JIBLsRbv8AXfDm1krSxYZCwzXrezEcXJa0U0yehVQskA2Lmt99WJfnGxuUlzsO15IOc/3ZyVE6lqd6mFxrADOmhLPmW7uGNDuSJb13vrGJ04HMTMVm0BQWFruTR+d4Vw+0J8s/s1qfN7oDgnXssd1Yoov0Cr7hVdeWfOA+oKRpQEpAEHXJXlP7wn+JXZtpQPakKY/EYhTHLMAOlWdrZb+Ld8ASid/GG0ytW+oZ/rG0trsFbPgjjJigKsk8jXS5TAc0zf8A9Y/2w1L2ul3YJ4nOT5EtyBgntsj8aP6J0OtS20j8mlJ5fH6xNCuHgYGJnCCpnkbuUeocYVCUnVjxD17oItBFbi7jwtpAkrfTiSDBJU0WPiKb9PnAMel4hIqb8i+64f14x3f7HsSlWzwlKQkomLzgCrqUVgq45SByAtHEJeHZ8oq7m71DM9jQ2G+GNnbRnYWaJsmYpKgaEGh0Yg0IYmh3xDqMfiw0phi6ZvfTTBzfaJxWS61Fi4FLJZ6WbwjWcRhwbyyG/NparN33MXeH+1HEFIRiJEieGyqKhlJoakBxuoBvtC6+mWHUe3s2U1KonzUtyAAHmIhijmgqaA1vsyhXgQXbrGcN2XevBjSAq2eUlitCNACQ5rRgCSTy3xfnpZJB7Oz8OeEyZNmakVKi3lBJXTjEp/c9RhwGAEmSgW1dSTfd+sdCnk8gUY2P0Gxs4goQtEtj+0mvKTW3ZI6w76DgTD8rY2zsCrrMTOG0J6T2ZEoMhJDVU6lZm/iP8pjXdp7cn4ms+dMmC4BJYPwHZqKWtzhIKPeRyrV/CN88uXt6fzNsuDY+kHT6fiiUuJMkCkpK/ByMpVuqwtSNfOKUBUpbckb20er0891PBaiS5Lc9aV8h5QzNS0tyxLg3uSwPezUbdxhlphskK3YBKDlbk5J79fHx3NGRMazA6M+4+bV5ROQhSpqJUmWqbNWHMpIruJ3JHExu+zPs4CJfXbTxHVJAYy5agN3vTHL2BypGlzAnljDeQVFs0ObiwCEZFLmKLZEgqUo8AA5r8NY2fZH2cY3FdqYlODlu7qZcwj8gLDvIi8m9McFs9KpWzsMm1ZhftHiS61Gv3iN3CNJ230uxWIB9onKUkn92lOVIDuOyOIAc/MxNTyT+hV6vn2G0pHQcRtbAbFR1WHSJ+KYIUSoZgzBlrYhAFOwkBy9LmNL2v0qxeKWTMKWCgUy/uIpuFVb3LmrUjWc81YT1acruxckkEMABpy3w9L2QQgdbMNa5RvLVbk143hwhvN2xmnQ7N2lPUgAkrDEUP4dKHu1vCacagHtaOCyuJFy7Od0SmYWUkMEZm0JJfnYO9bwlPUh2EqWbVvq2ndBSj2QC0wW3QgjqmSGsDRmNaAfPvh7FbWExs8pB0KgwfyNb6xrRmp/ykd7iu+/L6RELcsEtU1SYlLp4N6qKqRbzFSwaJUU6OrK/Etr3xkY9ND1aGpSlG3KZ9BvinViFXzPuCvqGPnE044KIzuCHuaGv42p/MG4xnhsdSLs7VFDkNy4K3cXH3bu70hDFz+tX7pD0AzA/6RxtC8yWRcGzvdhv484GFjf3H4wkcUYu0Op2YxOGKSxY8i7cC2sAp6TDCqhxfcKteAU3eX6RRMxTpAg0uWdGLuw9eqQsBU84mmYd/wCkdxxjuHVlcguKU4fH0IlNTqCCWq2+/rSF+scKe7D0PCJqmfs+BbyoIWjDWDW4pcWPMHX5mDTFOwAHacaXAJsBoQA8JYJbLAe4L6WIPwBh4qoOCh47r13cy1IRqmYRzkfLu+ggoA1HPyiE8sq1wCx4t+kef140iiZhhKm79PXq8MBddGFzvv50f6QoAABw9N8oKsPat/Xx4QrMMBL1eu5qm/0twgkpLA2t6vx1LQp1nn8vXhDEtYZq2rpWo9c6wjtAaGJEhS1JQgLmLJpLlhybHSwDgZjSsbpsz7OsTMSlWMmpwkp3MtCgpbMS2b3UmtWf6bj9l2zMNKwaJkjtTJg/bTDVZUCXSdwGgpSusUnT1c7rWmP1RNKdlnsfKh40jzMvWSeTw4berHcVFWywlbewOzpRlYKWFkByxLEge8uYXKrj5MI5ntzbcydMVMmLUtQLjMaB6gJTokbvHjmfhcoWpz21FVWJU9CHalVJtZ3hDE4FZmN2VZzooau5vQOHodI6MOOKdt2zW2ivYO54Pr6aDpkvMBfsgUFL6HwaITcOpB91Va1FgHu9L13mAlRSaA0rqB429eHbd8AWz3Nn2Xh80qaUAdYMiQDolWbMR4JG9id8BxC85UoE7w9/vF+BJsOBG+CdF1vMKiWTlZQJACgquUPeoBFLi8N7T2dkClOGCVEFi70NQKBwbjfxePOlk05XF/kPNpvY13EuGBZ6lqe94b6QuoV0NO67P63RIgKNTcWZqbu6jc+BiQQmzV1B8GtoHDcPHsToVApQLDR7mwr8fDWMmZRgag1Du1QGJsIJl3uGLMwN6a94ubiwjFhv95g9G8OI4QLDQEqL6m+vf8fle0Lzt9eLw+UAqYitlOQGJO927niOI2YtKQpQoSAGIL66RlJJ7jJMFsrFJDypjCWo0P4FH71K5TZQ7xUVfxskIp7qkjtje33w1DTQaHV3NFiZTFhX168YbwGOCkiVMLNRCzpV8iv4bso+6+52Moat0NZJqgBiSWFRc2vQd8Cy/l/qTB8RJUhRDEEXpa27n8IH7Svf5iEHUmUZWbn1pEUr3aQMCChXKO45QstRs4Ap/d++CzUKADihqDQv+jwsouKeO6Cqm0ADMKV8Se97QrRhnCTD1oNmzm9uyR8IdSS1aBge/XufyhHZ5ZRuzAGrbj8IlMWTmAFH40579YRq2YlPUOzwSHpwp8fKMJ3awFai1Xs58gA/fEswFHFP7ebwxhq2vdf+36GJFSaC9Hru5QFVnBBCiQGL+fM+UYqbA3rozQpg4Xm79OD1+sYC3tWvDd6pEUGxodaHmTXdBxLAzFVAPByW9cuEAxbdH9p4jCrK5E4y396gII3lJFSHprHQMN9qeYZZ+FSpOpC6GoBdJSda3tujl/tJ/CwHaL0pXS+vxjJkzDmLVBZxXQ2YPYDdfnHLl6eGR3JBUmjqEzb2zJrleBll70RWnIaGB9fshRAXgTLJpRqXA9xb77Rzb2KcEqIDAPUqy6ggsWNotNgYXFzmEjDGbvVLYIen31ES3cCxcMRrHNLpVFWpP3oZSZ07BdDsBPlleFVMQDR0LX2S1ilZLH08a50l6GrkBSwhE0B1Zx2WLpopLtvOb4PG1fZ10bnYOXMOIWDMmlJyJLiWE5uyDYklRJaldbw70o6SycOhSSDNWUn9mkjkyj91+RjzPHyRzaMctX9+ZattzkPR2TMM1ayhpSQLsAutGTvBFCLUg+2pqJSsmYpo605qAs+Vzzaj1Vwiixe2lk5goh82VmDNdlAPv1+UJTqnM+Z2D8Qk23vePaWBynrl7HPW4zmKWULu4qxuKeDimjxiZyDACm8X30s9OIgInHKSX0S9mtSzmlb6RPNcFgzcjSpe+4xehkYVNIcHzZw28dwiAVTWtfL5x6arRqk13ijl++PZgNbAfFn9b41DUZUsjmA+l99rt8YxLnlJ7KimgoHq2p07m+kLqVmUEpSVFXuhi7cBezacYyMKsqqoJZ6ct7A19UhtO25vsP8AtiVJKVIGZ6KTQ2Fx41ioxMoXSfGjjfWGV4ZKSQVqXUigYU8Sd+6IKAFnegrW1LHcI0UlwF2+T2F2rQIm1SBlSoDtJH4T+JF6O4ctuhjPI/zJX9Ez/ZCM2QDq/H6Qr7KNx8RD1F7gtiyHJYVJ3QRNPXDdE8PNyqJoaMdIisjQu43EVaLEjz9+oiYLs993ypBMFJSuYlBVlCiA+UqYb2Bctdo7b0b6PYXZ8rrQ6lM5mrSy7WAZ0BgacKxxdb1sOmirTbfCRTHjczn2wPs8xmIZSwMOi4UtyS+5Ir4kRtq+gOz8OHxeIUqlUkhAcahKO14kxX9JOnk9ZKZDy0MXIuwu6vJg0agZylZnLFgol6gC5J5047tTxRXWZ/mnLQvJc+4/yLhWdFkYvY2HAEvChTaqlhR/qmF6vbwgiOnez00GESxc2lgdmley2sctTiqdgMDQqLl6ByBe8TRN1JADPZnJDubNp/aKfsEX9UpP/wBMGpnVB012atuswwAP/Llq9aQ/h5+xZ4DokpJ/FLVLNC1wALuLxxpeOLuAagakn6AN5REYot74SLUbeDfdrCv4av8AjKS/MHiHYcR0C2bPOWTNyrVUBM0TCavZRJYFizxWT/syKGMvEydwKgUcGDKPD9Xjlo2iXyh1F9KlTWFN9oInZswqcSZobdJUW03Cj0h49Lnhzl90mC0+x03CfZ7NbMJ+ECSknOyl0LF68Gq+sPL6DIlf/c7QCXGZkISgs9wVKU4r+HWOYzsLiJTujEISyXCklIA3VpTwcQCbOmqFVKUzAAuTldhd6MLbhCvp8snfiL2X9Q/L5HSZmM2JhFZkoOKmhmKyV1a4C+wNKhMLYz7WppJTKky5YDgO6+VHSE04RzlyCLhj2ju3+EDFzx483uKfpFF0GN75Ll9/5A1vsbfjenWMmpyqxCrfcSlFSf4RXS/fuirweMlpbNJTOXqqYok6/dIIH8oDxTKroLktfeAPh4RJJvR63LVpbhFl0+OKqKr7bfuBbZb4/aM6b2etypIy5QlKQOFB8ODRWTJE8F0qzUO5e7RVeHwiJnEUPgzfKgFfCDImMSzCh3cHd97WhorQqQReVjQkMtBfLlKkqL6VKVO5pYFPdDMpAmOZags6hmVzIVp+VwImqdnOVaAR91yxFNFCoroS13EGGxBLZRcm9WdBexahIOvkIdVL0MKowcxThi1K0rby9Vgy9nzCCzWNSrwNeL+EW+ExwomaARXtscwd7sa3Nb84fx8vKEKJACkgvoUlzdmFoD+V0xiilbMVLw6uyQvO6larSOIdhanHvipWqnhwPf4+UbGraj+4FLLuWoHrVzzP9oQWnPMJGRHZdWWp5P8ATjCJO9w7FX1BbtUG9Rbja50sIDMUAQ3aG+3lu+sWONyJSoqR2jQO5NvefTWkVJUd2vr1zitAJqm/X5R72pXoCAD13RjvHjDUYt1bEBlIMoOsPm/iPwHKKOahjbgeHp42CRilAdk9k1iWMwyZoKiMqtVB27xHPDNKLqZbJijJXEJ9nOARMxYzhBYOMxYv/CAQ574630iwKp0kpRdjTU1SflHCFSJiVOygUsUkOS4s31jfdjfaQtBy4qXmAAAUgZVOHulRq4azWO+PP+JdJmy5I5sLuuwMU4qOmWxruMw6pailQINRlIIpduHwipmgWdkkAHiwZ99A1Nax1pfT3Z6w0xSiDoqSotQHQHe1N0QmdLdlBIWEoU5AIGHOYPqQUilN50jY+t6iP1YZfkK8Uf8AscnnYiWAEuwHr1+kWGD2PicRl6jDTVinaKSlLt+JXZuN8dK/8f7Pln9khRNgUSgh+RUxAbeBFVjftWWaSsOgEuylTCoi90sNOMUXVdVLaGGvWTr9AOEVyxDY32VYpagZ85ElNyJfbVW40SObqjaZXRnY+BOab1alszTVdY3JAGV7VyxoGP6X4ueSJmIKU1BCEhKa2AAIe4vFXLxRBJzkizEpABpfzgS6fq834uSl5R2/UW4r6UdZX07wkpkyZKyBQZUBCR8ABAh9pwdkyn3Mt3sLvS4jl0/FTAQyhQgOwZ31bWoEHwW0QkEKUC2Z1GhqGqw5U0DQn+lYUrabf3YfEZ1vAfaDImUWhSaF6uG1i4xOxMJi0ZlSkKBBDgMdxFKxxLYkidi5xl4ZGYFiSPcQBTtKVUBg7BiXpHddmYQYeSmXmfKKqNHOp3CPH+JYIdI14cmpPtZXG3Lk5P096HeytMln9kVbjRzY+dY0hbMbCgfmCCed46p9pXSmWQcJLKVmmcprlIJdIpewcH7x1jnCJZzOXH1oGLau3lwj3vh2TNLAnm5I5Er2FkpBHgkX8gN0QWlr6d1Lj5ecWBQ7kh6kndVxe53PTSsAmga+8VA1Fh8D3VjuUhBddCXLM1vPm0eSakB6Wpxv5jxPOGDWzsSKaXenBy/fEpOHTmcdo1LG1e0BQ18dINhGNkJclVWTUO9yznwbxiymbUQmhVmJcs/kYp56MgUlRUokMAkZUgn42jOJl1RKSLuVHgafD4wdJrMbQnrdOQBKVqZJuR/YQ/sHGIQsy5+Zcv8AEs0SssxSBo7O0JzsSjMo6JT2QNVAG2997RRzSokGYoBqsr4ZRWHcVKNM1m0YyUEpErISq5DkD8NTfdeEpczsqy0WSaJDhLeQpv3xKfiFTkJWVPRypXZS6Tl90XsNd0LySlZShKlKDgszJajsPLvhUthrPT52cJQWJFsvaUSALn3Q94Snsk5QGbXM5rv0pw3Xi1xkkpQVy2csKaJaoHe9ee6KMlj+sMYwTelh6+vfE8p/EIEob7V8Yn1o3ecZgFpGIUiqVEevCHpO2FhnCTxsfKnlFTEhDyhGXKEU5Lhmy4PpIkElaFE3DENu4RVY/HmasrI969e5oURLcE6+qxlaW4xOOKEXaQ0pykqYfCFBWDNKm1AufpvhmfOln92gihd1OByfg0ViVt5eUFSQQXLDk/rWHcbdip7UFl3cAACPKTy9UcQTAYdc5aZclJUtTgAEC2pJanEtaOl9HPs2lhl4t5i6HJm7L7i1/wCoiOXqusw9MryP8u40McpcHNdmSJk5YRIlLmLOiSfE7uZjeNn/AGaYuYEmbNRIG4EzFVL1qA/eY3jaG3cLgE9WAAQHEuWAB3tQRqG0ftBxMz9ylMsGzBy1bqVQaaCPL/ber6n8CCjHzkV0Qjy7L/Z/2X4VFZq508i5Ksg3WTbxhxWA2RhGzJwySm2btquTxL352rHMNo7YmzlNNnKXuTmcAUJO4WPlFcD2nYM4DsasHPaOn6xl8P6jJvmzP7LY2uK4R1vGfaPhZYAkoVMSP/LSH0Dgl/5RxIjSdt/aFisSSJR6lH4U1Nbgq/QWDNURrGJBN1EkGgFq34P9DwgEkqAJAYfV7b46un+F9PiepRt+b3Fllk9h4JYXO+wGnl8HEZKVNc66mjuXOgrCi1KS2Z6F9eHhpaI5y1T5vRh8T4Ckd2kmNZiGYuX0Nt1Tf9OUEMouOzmuA1Sq55v+raujm79bX/vGUzGINQ1QX4UPdwjaQjxwiwylS1DNmdwzEJ14AWtB9kiYtOZAAyKUFKUQ2pIA1od2p4vXS8UoVC1Emr6voXLasIbRi3Ib3jZ6mquNhbd7vKBT7h2HMbPWwGqTVagyRlOgLb6M+m8wGaFrdnUPdJByigs57R36awbFAywVIAKgKqUcyqVLPQC8Iy8UoSlqze+SB8SfW6HSYDHs4AJBYI9/KCCdMru774UwM9JSs5EpQBzJ5nU2hzCqzIKMilAVJBZwTvemnjAJuziaEhKB9xO/iTeKRAxjCISvD9WlYGUZzXRgFFt4of7RjCyiCooFwwWaWOgu1j3RPZ8oSVBcsAKSXBNfjFzNKJgBQGLVQ5JB1NTVPnAkqYU7RQT5XVS6qKiTRNQCaOacrRXzcW9HYWYcPWsH2vPzL7JcJHiaOfGEFk/Tup9Y1GIZvjHn4+vGIv5iMZxuPruhqALxl4jGRDiB+sYBr6wzIGhFLjexoYQBhpE4pAApCtBTPYiUAxoxtv8AX1jMjDqUpKEArUogAAEv3CBTJhVWNj6AYNS8UFJLGX2vFxTtA2ffyieSfh43J9kNCOqSR1PoZsT2TDpQoDrC5WQXck/IMIx0x6Q+zS8qP3i7NoN/Pd3xbS1xzD7RMU+KI0SEi7fdBbz84+P6PG+r6tyyb92ehm+SFI17GYsqUo0U3F6tUkm9ad+sLF1NmUDvpx3ac6QsuY96DcPB/wC2sQmTASHsPP6R9hGCWyPObLBM6gZmADB9za82t5xGW9Wc1G88h/aE0T3obeQ577Wg5VRwSNBo+pHrhG0hsOijA3N+bg+RrEJinfuZzd/1OkDlpKQxTRr7xe3hE8DhkuoTFqS7AFKHP6BvGAYixIrratSePjECks72AItoWvvJhrFKRKACJYWGcqUouTa2nKFfakOGkpDHRSvm8FO+Eag0pdaizg/SulzAs405fG2sSxOOSpymWUlRcnM/+kXcwNeIRlACSD3d1m9GMkYyVU1/WlfGCYdKSag20cncO68K9YC5IYncH+YaJTZ4CcgUpn1szboajFpNUAkoDISSXYgqVvfcODvEMJiUHKMpP8RL5TWu61aRVpKfxDTQ+NoZw84lhmlgVpru52gNUZGzpKSKdqgcg2F284gWbwHrvcxrikLS9CNXTaj0FdIinEqDhS1OAzPuY/URkFousSyBmJAHGKXH7UfsocDfr3bo9KxKrhiAHJ3Dib34wGaoLqQASbAN6d4ZSfcVoEMYT7wzcbHxjIxApAlShofGMdQXZoNI24XMCb+dfOMdXz8RA1ySLxDJ6pBoBGPR6PQQGQYzGY9GMZi96FzVJxKcuaoLhNyA1KEMN9Y9Hojn/Cl9imL60dmkzY599p+zyFiePdUAlX5hTzS3gYxHo+T+GycerjXfY9PqYpwZoD6RlMej0fYHkE4kz+vXGMx6AEJ1xJq5f6NEpagBTh41jMehQhrnn2QTo3lbWAqZg2gI8W83EZj0BBZFwAqgNfKz/GBoqe7TuHoR6PQewCL8PTP9YalYhKUZVAu7+Y3FtNY9HoYwSXiUEFipNCXo/aUDSBqxiWoNXb+Z3uz03R6PRjGE7TISoOqpJHeza8N0NI2tLIUFBQJKq6HNqoVtTfbSPR6NSYLowcSAc1VAg3Zh2gco4QpKxCU5mKg9Xo9C7d4jMegRHaCIx4YXLZaUYEEknmfnAcVjMyWLmiSDxDufBo9HoYUAUulwdC735QBxHo9AQZH/2Q=="/>
          <p:cNvSpPr>
            <a:spLocks noChangeAspect="1" noChangeArrowheads="1"/>
          </p:cNvSpPr>
          <p:nvPr/>
        </p:nvSpPr>
        <p:spPr bwMode="auto">
          <a:xfrm>
            <a:off x="1174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4" descr="data:image/jpeg;base64,/9j/4AAQSkZJRgABAQAAAQABAAD/2wCEAAkGBxQTEhUUExQUFRUXFxcXGBgXGB4cHRscGxgYGCAYHRwfHyggHB0lGxsZITEhJykrLi4uHB8zODMsNygtLi0BCgoKDg0OGhAQGy8lICQsLCwsLCwsLCwsLSwsLCwsLCwsLCwsLCwsLCwsLCwsLCwsLCwsLCwsLCwsLCwsLCwsLP/AABEIANgA6QMBIgACEQEDEQH/xAAbAAACAgMBAAAAAAAAAAAAAAADBAIFAQYHAP/EAEoQAAECBAMEBwUFBgQEBQUAAAECEQADITEEEkEFUWFxBhMigZGh8BQyscHRB0JScuEjM2KCkvEVU8LSQ2OishaDk9PiJDRUc6P/xAAaAQADAQEBAQAAAAAAAAAAAAABAgMABAUG/8QANBEAAgIBAwIEBAMHBQAAAAAAAAECEQMSITEEQRNRYZEFIjJxM4GhFLHB0eHw8RUjQlKC/9oADAMBAAIRAxEAPwDSE7TmhWdgjiUfAkfCHcLjpq2/azDlu2VAFqOxzW3GK1W01Ghy00v5QNKyTQseFPhBhFPsJI2A47rAxWm1cylt4AS0+RjCcDKZzOll9MqifBKhSEZayAyihT1qpyltAXpaAFSfzfCOiG2y2IyRYpSAaJUHBFMqHBBf3lK03xFBlmgl5ju63N/2JDeMG2RjJSELCsOklVOsKxmSk0ORCgz/AMUK4gpBOQqy0bMw8WJq8dEJu6JSSQZcwVAlpTvqr/UpvKJImK3J8Q/iDCiK6v3t8YIQQdBxeOtSIMdSpz2sgpvc8qRJaQD7xb8v1MLpUkkOS3AE/wCoRNBQXZSyQaZUO/F81IdTJ6Ww6sgFCpXNLfAmII4V5gD4mMAJAJKpjmzy2HiVUiIG9XcK+cMpgaaHEy3DZkh7uq3cIIMIn/8AIl/0zP8A24RKuJ8oImcAzAczX4uI2qXZgUQ68OnWdLpxUl/+l/FoEJoFAoFt3ajPtKrOw4BI+CRGVbRUzGdMbUZy3hC6pBSNh2f7EtGafiJpmbpiFBO+mRy383dAcTPw3/DMs/8AlzHpxWDFAFp3qf8AKYxm5+H6wmje7ZXVaGpuL0SUJ5SknzN4BMmPVS1HkhKQ3MGBKHq31aL/AKI4/CSSpeJlqXM+4WzISKfdJDqfVqC2sCc9KtIMVZXbNwCsQWlS8TM4oYjvUrs+cPdINgSJKHTiwqYAHkkAqBo6SpCikNaJbX2uvErObEoUlzlQUrQkA6AZW4OXMLS9jzFkJlCUo7kzEv3JJBPcI5pZZXbdD0uEigMwD7pI4qH0gXtLN2aP+K/lFxtDZkyWQJssof8AEm/IwgmUglsygHulLtxIzJt3xvFT3CoN9hf2u7IAfiC3iDBJc1SyyS53FKfCrjwj03CyavMW/CWK/wD9CIVnypYAKRMXT7wKRxqDVohOSZ0whJdhnEKnILgGWxZwkDzCQRyhObjFlRKjnJr2g/fDh2muZLyLmEICQnIlw4AAGZSsylcorF/hYJcl8xfhup4PHM2dMY+gVeMUXUnIkC5yIbzRC/8AiS/xo/8ATR/siM3EpQey6gQxf4gEN6vCftI/Ajz/AN0Qq+xSkgip5IHZYHjmJ5k1+EYluX7LtfQQFC3sl++DYfGKQpKkMlSS6VMFEEWbM4pwEXicr3LnamxMRhUoOIkpk53yAl1lrnKCSAHFS0CkTiKheXjk+YDwmJ4mzFLmzDnUXUtQUoqPFq8NYyrI+itxqP8AuAisH5iSDkne/iPiINhpBVZQ/qb4gDzhVCg1JaT3j5CI9UTogd5Pk0XUiVFxL2cwzByR+FST84gZKjTtnWx8aCIzZyDJloyJ6xObNNAIKgVEgM7BhR6kwr7NmsPEiKxm+5NxHZeJEtQILKSXDpBrxCgQe8GLI7X9oWDPEtVAkEAo8crIHNoouqruEGly+J8IfZi1sbXh9iT1EqwoOVIqETEKJP5UqtzEUkxCwrt1L1BAHcwLjwhPqwK0fQmD4RBUpKUArWoslKQ5UeEaLa5YKXYZxZSFsJYS180wmvcCRyJheaNxDUsk/Mv5RtOL6G+zyUzsbOMsf5UpIUsm+XMTlHGhFbxTK2ogfucPLljRUwmcrn2+wDyRGjmv6dw6NPIjLQHy++o1/Ef6RTyhg4WYLpy/mIT5Eg+Uen42bMDKWo8AyR/SkBPlCmWG1sUzMcf3iKywdTAbyYLIloK09aV9W/byEZsouz0HON9w8iVNSn/DEoRTtZg08sHfNM7RHFJ/RMmfQPCNo0KRhVzADKRMWN4QSO4284l7DOcDq1V/KPiYt9p4CamYfaUzCo2VMJO6zmsLFYA0AtRvXjEvHb4Fb9BE4GaDVCTzmS3+MWGAxc2WXEuSSC4KyVMRY5QtlEGtQYEkPahO9vRiADUPiR82iU8mrkaMmhnbO0Z+IP7ecF6i4SnkAAnvZ+MV2FwuZWVJk3+8uWH71EGCTFkWD8h6EY2ZJXiJiZMoOtVgTRrlSiXZI1o+geJatti0ZSsPi+jmJSM6sN+zvnBdLb3QTFRMloevZB/it8zWOlpxCNj4Yyyvr50xRmENlQlwE0SHITSxLqL205ptTFmfMVNmZErJJZqN+UCm4X5RzLI5P0OlMDOwjIK0qQtINcpduJ3RDCbPzDMRRjQXPGxAECx65ikZlFRlpPZKiwOjpBNr1F4VwuJQcwUEl9SVWawCQXNfKNLU47M6EQxElLt2jwp8oD7Mjcrw/wDlDcnaJdszhj2SGB0A18OER/xIfhHif9sScpIdJFfisUuatS1qzLUXLAJFmskBIoBQCMJjyso+8OQTTxg+Hwc1f7uWpXIemjoUkjjps9LA5+MGlqH4e+sPq6PzU1nLk4dNf3iwVdyUuqIypeDTWZiJswC4lyika6rKT5aQ8ci7A0sBnfWCBe4inKNh2TswzEpmowEuXIcft8XNyJIHcFKJ/hBgu0NsSEjKFe0MGySJfs0vR80xQVOV3BEZZrdJCuFFAcoZyK7gfjDEmXMuiVMI/EUKCe4kAecT/wAcmv8AshLw4sBJQApqs81TzVHjmhSYsKOZZUtWpW58ySTHQpPuSaQwjDzKlRlp/NNljhYLKvKCycMf8yWBqwmn/tlM8A9tyjspA5Rhe01C6wDz+tBDqUhH9huVs0KD9akNoJc4vW37vzhrD4JSSFJxACgxSck4MQbg9W4iulYoqHZmA/lqdd0OKkTyPcnkf/qXx3JjanxYN/I3WVtzErldXifYsWn+KYqSv+rqwH4sIRn7DkLPZRMlH+GdJmpdy/8AxEqpTR41f2ae37rENxlTBfmIB1qk3zJ0AU4PgWiemns6Gbb5Rs0zowWTlXNL7pSjl4kpSQe4mFF7NQhwvrAwestY36ZXiiGJB/4gL8dW0ruhwbTnADLOmgNQCYqw5G0Nc/MTSiwwgw5IzEpqa5QS4FmzpO7XWLbDbUw2HWFpkT5sxJBTmKZaXFXdOZTDcS0UkjbmJcOsLB0nS0LBbipOZu8RYYbauEUSMThUoeipuGURxrLcjwL8InO++48duDPSHpFicYwmBCUJLhKWFWIckkkljvAilEkk3S72fN4s/wAI2qX0Olz09ZgMQmakO6SCFJpQMajvaKXG4ZUklE3Mk3ZQ+G/ziazRW0TTU+WVyJKqgDyYeBZ6cDeCCU9yXPEi1mA3NHutQPveRiJmS7PR2935s2kCUmxVZJdQ2YlgBcaaOA/dDPR7aJw04TkDMwUkpU7KdnD3BtX4xWzMSgbqb3hafjkl2JJt5GtOET3exVWb7tLFYXamUoV1OJSwMuYQMwq2VTMpiaNXeBSNP23sPFYYZVIOV2fKkmhoyrvwBB4RUoSpVSOyNVFhfUn1wjsXRVa04InGFpYolU2maXkTUg1YnMwPaI4NHJlbxP5d/Q6YPucYn4+apPVrJUMzsol3YBnNf7wpOxMsN2AriCpLHdUXHCNp25LkKmTFShmlBeWWqqSAKgB6sKs4tGu46QQSp3Cio8SFaktUGsUhljJcHQtxaTPlE/uVd0wnyyw7ml/5Ez+qK9IQ/vabj4a/KPZ0fhHn9YWSTff3KI2fD4eRJYpQlhZwCo0c9pQf9SGivxfSqep0p/ZJZmTfvU1/CFsJt9RGWahKk0qDlNNQ5p3eERPsyrTlIJLMqUos/wDEC3lEMeJxleRX+pGbT+krcruTUnVyTzjoP2aYTZ3amYpcs4lJJlSpzplp3KBIyrUTxOXdrGpLwkgB/aEKOoCVPbiOPlCWZBUQlKjZmck2owHOOzUskaVkK0s3vpDg8VPUZk7tkOAUqSpKUnROQkBNPKtY1qds3KfvJI3t684pl5QaSw/Fn7xzi1Rsqf1BnZEplgBWYAkkEs40uRqNTDR/20lYjTZkSBquWkb1lz3Jl51eIHOGsOjDJqubOX/DKlpljvVMKye5Aiskqe9ed4eQRqKb2HhQRdtk267DPXYd3ThZfDrZs2a38rpQf6YJK2hPQOxklj/lyJaSNbpTmPjFfNl2FK1F4PgpxdiWFgWfz3QdhW2Nf4niSKz8SOS1jyCqQp16gWUuYQX+8r61rDfs7iiuLBXfYt6eF5qVIdy4ue6ljBjNMWycnGqSezNmJo9FqT86RYSdvYlNsROpvmKU/wDU4hTZWwsTiAFyZExcvVfZQhvxBayEkcQ/fDx6NLQT1mJwctqsJiph5kJQfiY0pw7jaJGU9JcVrNCxuXKlHzKH9cIzL6SKH72Rhpgsc0lAO/7rHTziE3ZkhLk46T3SZx8sohdOz5RygYvs0dsKu2tVzEisI5QYVZdYXF4CdReCyGgKpMxYZz+E0vFrK6CYfEpz4PEF0kuiYkEipDOOIZ2IpFBKRIQkFPXTqn8ElNNRm6wkDeIa2d0jmJSpOEQjDuySpJC1qAskGYTSuiUgOW1iTk+YthTXcqpyJmFnlOYS50skFQUyt9MptahpGy4HpqtcsIxcqXiEO2ZTIV5Jyk8gnnFRiMKQh1IWFlTlZClqJ4sMoJ763gScWsADrJjW98+DE/KElNTRovSWeMVs9YUUSMQgBOcglDXoKqerHXQwrg9k4SdKM5K1iWxJeShQZJa/WuoUoReFtlrkKmCVOl5wtSQBUjMnMe0AodliXBoyagxb/wCMSVZpSQo0yhgAGbQDw0pHNmnOP03/AEKRSe7KJWDwyS6usA0aUnh/zg3nGZeJwyadRNWPuvNQjyRLKvBUEGyygsVOBZPZp3jWIzpIYir/AJT/AGaB4y4sNPyDf49kY4eVKkKr22MyYBq0yaSU9wHlCmLxC5xzTJi5qt6nLPu0HdAlSwLAn+RR42ywMlaQCZK2JAdQSgPp7xB8tNYnKV8DK2YlYsy1Ap+8UpV+UkDvZyRDGKwefMCpLaAi+tK91vGFAgrUCsykgEOAvMS3gBd7RnHbRloc586mZITpeua2vHlCPnbk6cV0a3jpKUKAFeyFHmXoO6FXG4+MNr/aL7RSlwA4FKUA58Yn7CjfN/8AT/WOrXpVMsPTOjKatOCj+FQCT8YUndH5ya5O+nrzhBM5UtzKWShVCctDSykqf1YxYYTaaVSjLnDsu4IclOjVNquN3KAllj3s52oPbg9htjzVHKU5RdyC2+pAtxg0/o3iMpUCgoBAzIUlVKVCQXOtC1oW6xSEshZMsFwhTMe4EtzpBdnbSyq7KB3FVX7z8IdyycxoVRjwyClhCEoRLSkj3pmZ1KNLhgUWt8Y3HYXSsTP2OJCQgpbOVGrMMqnqebxp05eaapZDAVVXewy96mEDlAwcmGOWNS/wLdMt9tYeWiaepmImJPaASxKeCr+P0geGS40FKUffr4ee6MiYubKRKZ0pc0YOToTanGG5GESpCi6goUIzJUBXeCAPMw0Z6YpSZKcFygaMKopKklKg7UIPfoR4QpMml9Qd3xiCsZpkCyD2SSR5QKZO6r3yORtv5gReF9yWkf8Aa+ySrS3P1z0i02QlJnSjNTnyEL6tVQoJYAKGtSNNI13ZyZuJWEyUTJtQ/VoUoC9KDKG43jc8H0dnIf2lUnBoLEdesFTJ+8JSFlSjwUpNhfRcjoKgzpW0MOjaeHARMVLKSCUjQtZQBqGsRxji+3tkzcNOVJmK7SWLA3Bq4FdOHON3w/TPDYJOTBpXiZsxQC5szsBRDpSAGfLoEsBUlySX0LamNmYicqbNVmmqqSAwDUHCgHgLlzE8OpSHnVeoqggc6a93dbdDAxTgkmoIADJq9zv3Dvj2GlpHvXKglPeL2s/nBkS0MOyliBoBv87eEWlkRKkWmy5UpSBmxCkKLOlSGTyzJJDO9SRFhN2LOTUJJGmUpUCOVHiqwOPlyFBZlmaQ7ArYJFbJbKSa3oNA9Y3FG1ZRRmkzAnVSFe62/cDqwOu+PM6nNlhL5VafsUUItWaniZM2WXyzAQ+iqa1ALDlWKjG42bTrCurEAggk8qN/eNyn9I+tdGUGgZLP/NrTgWvCuKwvXZ1pQCWCS7gtoHYMPNhyhsfUyj+JGg6Y1sapKzpWiasgFIs7s4Olga+9DImoNWArc8San9Idm9GpiyCjKXLFlpe+mooxtDuA6OS5RCp6s7ByhKTl4OXDgNZmPkXydVjSu9/JBjFsqsPiVAApWRYjtFuGsRmYhZ95R8iOTEEjd8ou9qYlK1ApTajmhIBsNwiE/ZqVgEKSpVHCRUUqDc94DvHKupWzkqLxiihG0ZqRlTMUAbJT2dS590PAV4lZ95U0nitX1p4Q5M2akOkzEgsC6ga/w24a+EK4nDm6QpYDAKHaTyDgnhdvjFfEhJnRpQvOCSkJlhSpjnMMunmTWjv3RXzRWtxRtaX0i+whnBI6vNlLhRSA29lAEkNvIrpxHikTCcxSS4cuX+IPmCICy06/iMqKeS1sxBaxep3OPmwgmeZ+H/rH1g82WpQzFCAh6dkDzDVbc0ReT+FXif8AdBc7GKGWghJNg4Fdb0bVoPJQGJUNxG/whYzX1ajfpGUr9Hwjso4WxjKSGHxZy8Gw6sp/i3Gml4XSAL6evnBps8KTltUqUaalgEjRgwrrWMBOiclTBrOz8h3U8d0GCeMLyU1tfStOW+Ni6JdGZ2OnZZdJaSOumkAhD1yj8SyNBahNL6UlHdhFNnzZVjLVMWSyQFM/5UoBUotoI23DdDsdiBnn9Xg5KQyTNIGUVtKQRvPvKB4Gr7dtDFYTY0opkSwqesOSouo1bNMX+F7JDChZrxy3pD0gn4lQXNWpbqOQAhksXYJZg7bvGOeMnkdx92B+TNjm7M2Th0kTJuJxqxQhCjKQ+5wUlnq+ZXO0LHpHh5J/+lwOElnQlPWrLalSmq+p840lc4quXuOX6w3LqltGu1jzub/QRfw/N2I2+xe4rphjZ9Fz1pTXsoZAo4A7IHL+wilmzKHeWdRqTQ/De55RPLlAIPgNGN+4c4hNU9V87/KGiop7IR2yMudlVmGjFr8zTx8YMhWZRq1Sed6P674b2B0SxuNIMiUUyn/fTXQlrulPvK0sCOIja1dFtm4amMxC8VNuZcl0J5dhT2u6+4Rp5oRdfuG0GoT8UlDErSPdqojx/wCl4NIw05X7qTOmF3dEtSksbjMkEEmmtgI2pPSqXh6YTBYbDJqysuZZA1sK+Pzip2h06xay5nL4BLJvySD5xJTk+EbTFGR0YxsxNMHPO4HIjv7SxrX6RIdCcepmwyiB/wAyTWgr+8NPo2sVM7bk1YGcqUL9pRLnXdvHwjOC2qgGqcp3pJo/Ldyv3wH4iXYKUS8/8N4uWBnkTU6sMqgnQAlJU+92+7xhZOYbw9NQA1dK2Dbqmm+32L0mxKJyUIWuYVEBEoqCszuGapSzVO6r3jeOnWDkeyzpsxKQtKDlW1XskOKlyw7448mSaaUkOorsaPgJIUTlzpbcRar1YG8FxAo61Enepwzm9G+Mahszas6WSQM6dagBhrucVqzvR4v8PjsPNUC7LBFDmBJJejHLXjz4xz5sUoSt7r03KY2u4MbPMwllkDfv13ub1eF1YTIS00JIBLsRbv8AXfDm1krSxYZCwzXrezEcXJa0U0yehVQskA2Lmt99WJfnGxuUlzsO15IOc/3ZyVE6lqd6mFxrADOmhLPmW7uGNDuSJb13vrGJ04HMTMVm0BQWFruTR+d4Vw+0J8s/s1qfN7oDgnXssd1Yoov0Cr7hVdeWfOA+oKRpQEpAEHXJXlP7wn+JXZtpQPakKY/EYhTHLMAOlWdrZb+Ld8ASid/GG0ytW+oZ/rG0trsFbPgjjJigKsk8jXS5TAc0zf8A9Y/2w1L2ul3YJ4nOT5EtyBgntsj8aP6J0OtS20j8mlJ5fH6xNCuHgYGJnCCpnkbuUeocYVCUnVjxD17oItBFbi7jwtpAkrfTiSDBJU0WPiKb9PnAMel4hIqb8i+64f14x3f7HsSlWzwlKQkomLzgCrqUVgq45SByAtHEJeHZ8oq7m71DM9jQ2G+GNnbRnYWaJsmYpKgaEGh0Yg0IYmh3xDqMfiw0phi6ZvfTTBzfaJxWS61Fi4FLJZ6WbwjWcRhwbyyG/NparN33MXeH+1HEFIRiJEieGyqKhlJoakBxuoBvtC6+mWHUe3s2U1KonzUtyAAHmIhijmgqaA1vsyhXgQXbrGcN2XevBjSAq2eUlitCNACQ5rRgCSTy3xfnpZJB7Oz8OeEyZNmakVKi3lBJXTjEp/c9RhwGAEmSgW1dSTfd+sdCnk8gUY2P0Gxs4goQtEtj+0mvKTW3ZI6w76DgTD8rY2zsCrrMTOG0J6T2ZEoMhJDVU6lZm/iP8pjXdp7cn4ms+dMmC4BJYPwHZqKWtzhIKPeRyrV/CN88uXt6fzNsuDY+kHT6fiiUuJMkCkpK/ByMpVuqwtSNfOKUBUpbckb20er0891PBaiS5Lc9aV8h5QzNS0tyxLg3uSwPezUbdxhlphskK3YBKDlbk5J79fHx3NGRMazA6M+4+bV5ROQhSpqJUmWqbNWHMpIruJ3JHExu+zPs4CJfXbTxHVJAYy5agN3vTHL2BypGlzAnljDeQVFs0ObiwCEZFLmKLZEgqUo8AA5r8NY2fZH2cY3FdqYlODlu7qZcwj8gLDvIi8m9McFs9KpWzsMm1ZhftHiS61Gv3iN3CNJ230uxWIB9onKUkn92lOVIDuOyOIAc/MxNTyT+hV6vn2G0pHQcRtbAbFR1WHSJ+KYIUSoZgzBlrYhAFOwkBy9LmNL2v0qxeKWTMKWCgUy/uIpuFVb3LmrUjWc81YT1acruxckkEMABpy3w9L2QQgdbMNa5RvLVbk143hwhvN2xmnQ7N2lPUgAkrDEUP4dKHu1vCacagHtaOCyuJFy7Od0SmYWUkMEZm0JJfnYO9bwlPUh2EqWbVvq2ndBSj2QC0wW3QgjqmSGsDRmNaAfPvh7FbWExs8pB0KgwfyNb6xrRmp/ykd7iu+/L6RELcsEtU1SYlLp4N6qKqRbzFSwaJUU6OrK/Etr3xkY9ND1aGpSlG3KZ9BvinViFXzPuCvqGPnE044KIzuCHuaGv42p/MG4xnhsdSLs7VFDkNy4K3cXH3bu70hDFz+tX7pD0AzA/6RxtC8yWRcGzvdhv484GFjf3H4wkcUYu0Op2YxOGKSxY8i7cC2sAp6TDCqhxfcKteAU3eX6RRMxTpAg0uWdGLuw9eqQsBU84mmYd/wCkdxxjuHVlcguKU4fH0IlNTqCCWq2+/rSF+scKe7D0PCJqmfs+BbyoIWjDWDW4pcWPMHX5mDTFOwAHacaXAJsBoQA8JYJbLAe4L6WIPwBh4qoOCh47r13cy1IRqmYRzkfLu+ggoA1HPyiE8sq1wCx4t+kef140iiZhhKm79PXq8MBddGFzvv50f6QoAABw9N8oKsPat/Xx4QrMMBL1eu5qm/0twgkpLA2t6vx1LQp1nn8vXhDEtYZq2rpWo9c6wjtAaGJEhS1JQgLmLJpLlhybHSwDgZjSsbpsz7OsTMSlWMmpwkp3MtCgpbMS2b3UmtWf6bj9l2zMNKwaJkjtTJg/bTDVZUCXSdwGgpSusUnT1c7rWmP1RNKdlnsfKh40jzMvWSeTw4berHcVFWywlbewOzpRlYKWFkByxLEge8uYXKrj5MI5ntzbcydMVMmLUtQLjMaB6gJTokbvHjmfhcoWpz21FVWJU9CHalVJtZ3hDE4FZmN2VZzooau5vQOHodI6MOOKdt2zW2ivYO54Pr6aDpkvMBfsgUFL6HwaITcOpB91Va1FgHu9L13mAlRSaA0rqB429eHbd8AWz3Nn2Xh80qaUAdYMiQDolWbMR4JG9id8BxC85UoE7w9/vF+BJsOBG+CdF1vMKiWTlZQJACgquUPeoBFLi8N7T2dkClOGCVEFi70NQKBwbjfxePOlk05XF/kPNpvY13EuGBZ6lqe94b6QuoV0NO67P63RIgKNTcWZqbu6jc+BiQQmzV1B8GtoHDcPHsToVApQLDR7mwr8fDWMmZRgag1Du1QGJsIJl3uGLMwN6a94ubiwjFhv95g9G8OI4QLDQEqL6m+vf8fle0Lzt9eLw+UAqYitlOQGJO927niOI2YtKQpQoSAGIL66RlJJ7jJMFsrFJDypjCWo0P4FH71K5TZQ7xUVfxskIp7qkjtje33w1DTQaHV3NFiZTFhX168YbwGOCkiVMLNRCzpV8iv4bso+6+52Moat0NZJqgBiSWFRc2vQd8Cy/l/qTB8RJUhRDEEXpa27n8IH7Svf5iEHUmUZWbn1pEUr3aQMCChXKO45QstRs4Ap/d++CzUKADihqDQv+jwsouKeO6Cqm0ADMKV8Se97QrRhnCTD1oNmzm9uyR8IdSS1aBge/XufyhHZ5ZRuzAGrbj8IlMWTmAFH40579YRq2YlPUOzwSHpwp8fKMJ3awFai1Xs58gA/fEswFHFP7ebwxhq2vdf+36GJFSaC9Hru5QFVnBBCiQGL+fM+UYqbA3rozQpg4Xm79OD1+sYC3tWvDd6pEUGxodaHmTXdBxLAzFVAPByW9cuEAxbdH9p4jCrK5E4y396gII3lJFSHprHQMN9qeYZZ+FSpOpC6GoBdJSda3tujl/tJ/CwHaL0pXS+vxjJkzDmLVBZxXQ2YPYDdfnHLl6eGR3JBUmjqEzb2zJrleBll70RWnIaGB9fshRAXgTLJpRqXA9xb77Rzb2KcEqIDAPUqy6ggsWNotNgYXFzmEjDGbvVLYIen31ES3cCxcMRrHNLpVFWpP3oZSZ07BdDsBPlleFVMQDR0LX2S1ilZLH08a50l6GrkBSwhE0B1Zx2WLpopLtvOb4PG1fZ10bnYOXMOIWDMmlJyJLiWE5uyDYklRJaldbw70o6SycOhSSDNWUn9mkjkyj91+RjzPHyRzaMctX9+ZattzkPR2TMM1ayhpSQLsAutGTvBFCLUg+2pqJSsmYpo605qAs+Vzzaj1Vwiixe2lk5goh82VmDNdlAPv1+UJTqnM+Z2D8Qk23vePaWBynrl7HPW4zmKWULu4qxuKeDimjxiZyDACm8X30s9OIgInHKSX0S9mtSzmlb6RPNcFgzcjSpe+4xehkYVNIcHzZw28dwiAVTWtfL5x6arRqk13ijl++PZgNbAfFn9b41DUZUsjmA+l99rt8YxLnlJ7KimgoHq2p07m+kLqVmUEpSVFXuhi7cBezacYyMKsqqoJZ6ct7A19UhtO25vsP8AtiVJKVIGZ6KTQ2Fx41ioxMoXSfGjjfWGV4ZKSQVqXUigYU8Sd+6IKAFnegrW1LHcI0UlwF2+T2F2rQIm1SBlSoDtJH4T+JF6O4ctuhjPI/zJX9Ez/ZCM2QDq/H6Qr7KNx8RD1F7gtiyHJYVJ3QRNPXDdE8PNyqJoaMdIisjQu43EVaLEjz9+oiYLs993ypBMFJSuYlBVlCiA+UqYb2Bctdo7b0b6PYXZ8rrQ6lM5mrSy7WAZ0BgacKxxdb1sOmirTbfCRTHjczn2wPs8xmIZSwMOi4UtyS+5Ir4kRtq+gOz8OHxeIUqlUkhAcahKO14kxX9JOnk9ZKZDy0MXIuwu6vJg0agZylZnLFgol6gC5J5047tTxRXWZ/mnLQvJc+4/yLhWdFkYvY2HAEvChTaqlhR/qmF6vbwgiOnez00GESxc2lgdmley2sctTiqdgMDQqLl6ByBe8TRN1JADPZnJDubNp/aKfsEX9UpP/wBMGpnVB012atuswwAP/Llq9aQ/h5+xZ4DokpJ/FLVLNC1wALuLxxpeOLuAagakn6AN5REYot74SLUbeDfdrCv4av8AjKS/MHiHYcR0C2bPOWTNyrVUBM0TCavZRJYFizxWT/syKGMvEydwKgUcGDKPD9Xjlo2iXyh1F9KlTWFN9oInZswqcSZobdJUW03Cj0h49Lnhzl90mC0+x03CfZ7NbMJ+ECSknOyl0LF68Gq+sPL6DIlf/c7QCXGZkISgs9wVKU4r+HWOYzsLiJTujEISyXCklIA3VpTwcQCbOmqFVKUzAAuTldhd6MLbhCvp8snfiL2X9Q/L5HSZmM2JhFZkoOKmhmKyV1a4C+wNKhMLYz7WppJTKky5YDgO6+VHSE04RzlyCLhj2ju3+EDFzx483uKfpFF0GN75Ll9/5A1vsbfjenWMmpyqxCrfcSlFSf4RXS/fuirweMlpbNJTOXqqYok6/dIIH8oDxTKroLktfeAPh4RJJvR63LVpbhFl0+OKqKr7bfuBbZb4/aM6b2etypIy5QlKQOFB8ODRWTJE8F0qzUO5e7RVeHwiJnEUPgzfKgFfCDImMSzCh3cHd97WhorQqQReVjQkMtBfLlKkqL6VKVO5pYFPdDMpAmOZags6hmVzIVp+VwImqdnOVaAR91yxFNFCoroS13EGGxBLZRcm9WdBexahIOvkIdVL0MKowcxThi1K0rby9Vgy9nzCCzWNSrwNeL+EW+ExwomaARXtscwd7sa3Nb84fx8vKEKJACkgvoUlzdmFoD+V0xiilbMVLw6uyQvO6larSOIdhanHvipWqnhwPf4+UbGraj+4FLLuWoHrVzzP9oQWnPMJGRHZdWWp5P8ATjCJO9w7FX1BbtUG9Rbja50sIDMUAQ3aG+3lu+sWONyJSoqR2jQO5NvefTWkVJUd2vr1zitAJqm/X5R72pXoCAD13RjvHjDUYt1bEBlIMoOsPm/iPwHKKOahjbgeHp42CRilAdk9k1iWMwyZoKiMqtVB27xHPDNKLqZbJijJXEJ9nOARMxYzhBYOMxYv/CAQ574630iwKp0kpRdjTU1SflHCFSJiVOygUsUkOS4s31jfdjfaQtBy4qXmAAAUgZVOHulRq4azWO+PP+JdJmy5I5sLuuwMU4qOmWxruMw6pailQINRlIIpduHwipmgWdkkAHiwZ99A1Nax1pfT3Z6w0xSiDoqSotQHQHe1N0QmdLdlBIWEoU5AIGHOYPqQUilN50jY+t6iP1YZfkK8Uf8AscnnYiWAEuwHr1+kWGD2PicRl6jDTVinaKSlLt+JXZuN8dK/8f7Pln9khRNgUSgh+RUxAbeBFVjftWWaSsOgEuylTCoi90sNOMUXVdVLaGGvWTr9AOEVyxDY32VYpagZ85ElNyJfbVW40SObqjaZXRnY+BOab1alszTVdY3JAGV7VyxoGP6X4ueSJmIKU1BCEhKa2AAIe4vFXLxRBJzkizEpABpfzgS6fq834uSl5R2/UW4r6UdZX07wkpkyZKyBQZUBCR8ABAh9pwdkyn3Mt3sLvS4jl0/FTAQyhQgOwZ31bWoEHwW0QkEKUC2Z1GhqGqw5U0DQn+lYUrabf3YfEZ1vAfaDImUWhSaF6uG1i4xOxMJi0ZlSkKBBDgMdxFKxxLYkidi5xl4ZGYFiSPcQBTtKVUBg7BiXpHddmYQYeSmXmfKKqNHOp3CPH+JYIdI14cmpPtZXG3Lk5P096HeytMln9kVbjRzY+dY0hbMbCgfmCCed46p9pXSmWQcJLKVmmcprlIJdIpewcH7x1jnCJZzOXH1oGLau3lwj3vh2TNLAnm5I5Er2FkpBHgkX8gN0QWlr6d1Lj5ecWBQ7kh6kndVxe53PTSsAmga+8VA1Fh8D3VjuUhBddCXLM1vPm0eSakB6Wpxv5jxPOGDWzsSKaXenBy/fEpOHTmcdo1LG1e0BQ18dINhGNkJclVWTUO9yznwbxiymbUQmhVmJcs/kYp56MgUlRUokMAkZUgn42jOJl1RKSLuVHgafD4wdJrMbQnrdOQBKVqZJuR/YQ/sHGIQsy5+Zcv8AEs0SssxSBo7O0JzsSjMo6JT2QNVAG2997RRzSokGYoBqsr4ZRWHcVKNM1m0YyUEpErISq5DkD8NTfdeEpczsqy0WSaJDhLeQpv3xKfiFTkJWVPRypXZS6Tl90XsNd0LySlZShKlKDgszJajsPLvhUthrPT52cJQWJFsvaUSALn3Q94Snsk5QGbXM5rv0pw3Xi1xkkpQVy2csKaJaoHe9ee6KMlj+sMYwTelh6+vfE8p/EIEob7V8Yn1o3ecZgFpGIUiqVEevCHpO2FhnCTxsfKnlFTEhDyhGXKEU5Lhmy4PpIkElaFE3DENu4RVY/HmasrI969e5oURLcE6+qxlaW4xOOKEXaQ0pykqYfCFBWDNKm1AufpvhmfOln92gihd1OByfg0ViVt5eUFSQQXLDk/rWHcbdip7UFl3cAACPKTy9UcQTAYdc5aZclJUtTgAEC2pJanEtaOl9HPs2lhl4t5i6HJm7L7i1/wCoiOXqusw9MryP8u40McpcHNdmSJk5YRIlLmLOiSfE7uZjeNn/AGaYuYEmbNRIG4EzFVL1qA/eY3jaG3cLgE9WAAQHEuWAB3tQRqG0ftBxMz9ylMsGzBy1bqVQaaCPL/ber6n8CCjHzkV0Qjy7L/Z/2X4VFZq508i5Ksg3WTbxhxWA2RhGzJwySm2btquTxL352rHMNo7YmzlNNnKXuTmcAUJO4WPlFcD2nYM4DsasHPaOn6xl8P6jJvmzP7LY2uK4R1vGfaPhZYAkoVMSP/LSH0Dgl/5RxIjSdt/aFisSSJR6lH4U1Nbgq/QWDNURrGJBN1EkGgFq34P9DwgEkqAJAYfV7b46un+F9PiepRt+b3Fllk9h4JYXO+wGnl8HEZKVNc66mjuXOgrCi1KS2Z6F9eHhpaI5y1T5vRh8T4Ckd2kmNZiGYuX0Nt1Tf9OUEMouOzmuA1Sq55v+raujm79bX/vGUzGINQ1QX4UPdwjaQjxwiwylS1DNmdwzEJ14AWtB9kiYtOZAAyKUFKUQ2pIA1od2p4vXS8UoVC1Emr6voXLasIbRi3Ib3jZ6mquNhbd7vKBT7h2HMbPWwGqTVagyRlOgLb6M+m8wGaFrdnUPdJByigs57R36awbFAywVIAKgKqUcyqVLPQC8Iy8UoSlqze+SB8SfW6HSYDHs4AJBYI9/KCCdMru774UwM9JSs5EpQBzJ5nU2hzCqzIKMilAVJBZwTvemnjAJuziaEhKB9xO/iTeKRAxjCISvD9WlYGUZzXRgFFt4of7RjCyiCooFwwWaWOgu1j3RPZ8oSVBcsAKSXBNfjFzNKJgBQGLVQ5JB1NTVPnAkqYU7RQT5XVS6qKiTRNQCaOacrRXzcW9HYWYcPWsH2vPzL7JcJHiaOfGEFk/Tup9Y1GIZvjHn4+vGIv5iMZxuPruhqALxl4jGRDiB+sYBr6wzIGhFLjexoYQBhpE4pAApCtBTPYiUAxoxtv8AX1jMjDqUpKEArUogAAEv3CBTJhVWNj6AYNS8UFJLGX2vFxTtA2ffyieSfh43J9kNCOqSR1PoZsT2TDpQoDrC5WQXck/IMIx0x6Q+zS8qP3i7NoN/Pd3xbS1xzD7RMU+KI0SEi7fdBbz84+P6PG+r6tyyb92ehm+SFI17GYsqUo0U3F6tUkm9ad+sLF1NmUDvpx3ac6QsuY96DcPB/wC2sQmTASHsPP6R9hGCWyPObLBM6gZmADB9za82t5xGW9Wc1G88h/aE0T3obeQ577Wg5VRwSNBo+pHrhG0hsOijA3N+bg+RrEJinfuZzd/1OkDlpKQxTRr7xe3hE8DhkuoTFqS7AFKHP6BvGAYixIrratSePjECks72AItoWvvJhrFKRKACJYWGcqUouTa2nKFfakOGkpDHRSvm8FO+Eag0pdaizg/SulzAs405fG2sSxOOSpymWUlRcnM/+kXcwNeIRlACSD3d1m9GMkYyVU1/WlfGCYdKSag20cncO68K9YC5IYncH+YaJTZ4CcgUpn1szboajFpNUAkoDISSXYgqVvfcODvEMJiUHKMpP8RL5TWu61aRVpKfxDTQ+NoZw84lhmlgVpru52gNUZGzpKSKdqgcg2F284gWbwHrvcxrikLS9CNXTaj0FdIinEqDhS1OAzPuY/URkFousSyBmJAHGKXH7UfsocDfr3bo9KxKrhiAHJ3Dib34wGaoLqQASbAN6d4ZSfcVoEMYT7wzcbHxjIxApAlShofGMdQXZoNI24XMCb+dfOMdXz8RA1ySLxDJ6pBoBGPR6PQQGQYzGY9GMZi96FzVJxKcuaoLhNyA1KEMN9Y9Hojn/Cl9imL60dmkzY599p+zyFiePdUAlX5hTzS3gYxHo+T+GycerjXfY9PqYpwZoD6RlMej0fYHkE4kz+vXGMx6AEJ1xJq5f6NEpagBTh41jMehQhrnn2QTo3lbWAqZg2gI8W83EZj0BBZFwAqgNfKz/GBoqe7TuHoR6PQewCL8PTP9YalYhKUZVAu7+Y3FtNY9HoYwSXiUEFipNCXo/aUDSBqxiWoNXb+Z3uz03R6PRjGE7TISoOqpJHeza8N0NI2tLIUFBQJKq6HNqoVtTfbSPR6NSYLowcSAc1VAg3Zh2gco4QpKxCU5mKg9Xo9C7d4jMegRHaCIx4YXLZaUYEEknmfnAcVjMyWLmiSDxDufBo9HoYUAUulwdC735QBxHo9AQZH/2Q=="/>
          <p:cNvSpPr>
            <a:spLocks noChangeAspect="1" noChangeArrowheads="1"/>
          </p:cNvSpPr>
          <p:nvPr/>
        </p:nvSpPr>
        <p:spPr bwMode="auto">
          <a:xfrm>
            <a:off x="2698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068960"/>
            <a:ext cx="4176464" cy="2612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2253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maak je een </a:t>
            </a:r>
            <a:r>
              <a:rPr lang="nl-NL" dirty="0" err="1" smtClean="0"/>
              <a:t>Bending</a:t>
            </a:r>
            <a:r>
              <a:rPr lang="nl-NL" dirty="0" smtClean="0"/>
              <a:t> River?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3485"/>
            <a:ext cx="82296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dirty="0" smtClean="0"/>
              <a:t>Groot vel Papier</a:t>
            </a:r>
          </a:p>
          <a:p>
            <a:pPr marL="0" indent="0">
              <a:buNone/>
            </a:pPr>
            <a:endParaRPr lang="nl-NL" sz="1800" dirty="0" smtClean="0"/>
          </a:p>
          <a:p>
            <a:pPr marL="0" indent="0">
              <a:buNone/>
            </a:pPr>
            <a:r>
              <a:rPr lang="nl-NL" sz="1600" dirty="0" smtClean="0"/>
              <a:t>Verleden</a:t>
            </a:r>
          </a:p>
          <a:p>
            <a:r>
              <a:rPr lang="nl-NL" sz="1600" dirty="0" smtClean="0"/>
              <a:t>Geef je leven weer van het heden naar verleden als een rivier</a:t>
            </a:r>
          </a:p>
          <a:p>
            <a:r>
              <a:rPr lang="nl-NL" sz="1600" dirty="0" smtClean="0"/>
              <a:t>Ga zo ver mogelijk terug in je herinnering naar gedachten over je </a:t>
            </a:r>
            <a:r>
              <a:rPr lang="nl-NL" sz="1600" dirty="0" err="1" smtClean="0"/>
              <a:t>prive</a:t>
            </a:r>
            <a:r>
              <a:rPr lang="nl-NL" sz="1600" dirty="0" smtClean="0"/>
              <a:t>-leven en professionele leven</a:t>
            </a:r>
          </a:p>
          <a:p>
            <a:r>
              <a:rPr lang="nl-NL" sz="1600" dirty="0" smtClean="0"/>
              <a:t>Elke gebeurtenis geef je weer als een bocht in de rivier, hoe groter of scherper de bocht hoe belangrijker deze gebeurtenis is geweest</a:t>
            </a:r>
          </a:p>
          <a:p>
            <a:r>
              <a:rPr lang="nl-NL" sz="1600" dirty="0" smtClean="0"/>
              <a:t>Schrijf bij de bocht, wie of wat bepalend is geweest in deze gebeurtenis.</a:t>
            </a:r>
          </a:p>
          <a:p>
            <a:pPr marL="0" indent="0">
              <a:buNone/>
            </a:pPr>
            <a:r>
              <a:rPr lang="nl-NL" sz="1600" dirty="0" smtClean="0"/>
              <a:t>Heden </a:t>
            </a:r>
          </a:p>
          <a:p>
            <a:r>
              <a:rPr lang="nl-NL" sz="1600" dirty="0" smtClean="0"/>
              <a:t>Vermeld alles wat bij je opkomt over de invloed van die gebeurtenis op jou of nog steeds heeft.</a:t>
            </a:r>
          </a:p>
          <a:p>
            <a:pPr marL="0" indent="0">
              <a:buNone/>
            </a:pPr>
            <a:r>
              <a:rPr lang="nl-NL" sz="1600" dirty="0" smtClean="0"/>
              <a:t>Toekomst</a:t>
            </a:r>
          </a:p>
          <a:p>
            <a:r>
              <a:rPr lang="nl-NL" sz="1600" dirty="0" smtClean="0"/>
              <a:t>Toekomstverwachtingen/ </a:t>
            </a:r>
            <a:r>
              <a:rPr lang="nl-NL" sz="1600" dirty="0" smtClean="0"/>
              <a:t>wensen</a:t>
            </a:r>
          </a:p>
          <a:p>
            <a:r>
              <a:rPr lang="nl-NL" sz="1600" dirty="0" err="1" smtClean="0"/>
              <a:t>Ambties</a:t>
            </a:r>
            <a:endParaRPr lang="nl-NL" sz="1600" dirty="0" smtClean="0"/>
          </a:p>
          <a:p>
            <a:r>
              <a:rPr lang="nl-NL" sz="1600" dirty="0" smtClean="0"/>
              <a:t>Beroepsbeeld</a:t>
            </a:r>
          </a:p>
          <a:p>
            <a:r>
              <a:rPr lang="nl-NL" sz="1600" dirty="0" err="1" smtClean="0"/>
              <a:t>Prive</a:t>
            </a:r>
            <a:r>
              <a:rPr lang="nl-NL" sz="1600" dirty="0" smtClean="0"/>
              <a:t> </a:t>
            </a:r>
            <a:endParaRPr lang="nl-NL" sz="1600" dirty="0"/>
          </a:p>
          <a:p>
            <a:endParaRPr lang="nl-NL" sz="1800" dirty="0" smtClean="0"/>
          </a:p>
          <a:p>
            <a:endParaRPr lang="nl-NL" sz="1800" dirty="0"/>
          </a:p>
          <a:p>
            <a:pPr marL="0" indent="0">
              <a:buNone/>
            </a:pPr>
            <a:endParaRPr lang="nl-NL" sz="1800" dirty="0" smtClean="0"/>
          </a:p>
          <a:p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97553052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158</Words>
  <Application>Microsoft Office PowerPoint</Application>
  <PresentationFormat>Diavoorstelling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6" baseType="lpstr">
      <vt:lpstr>Arial</vt:lpstr>
      <vt:lpstr>Calibri</vt:lpstr>
      <vt:lpstr>Kantoorthema</vt:lpstr>
      <vt:lpstr>Coaching </vt:lpstr>
      <vt:lpstr>The Bending River</vt:lpstr>
      <vt:lpstr>Hoe maak je een Bending River?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Coaching</dc:title>
  <dc:creator>Bianca Harink</dc:creator>
  <cp:lastModifiedBy>Bianca Harink</cp:lastModifiedBy>
  <cp:revision>5</cp:revision>
  <dcterms:created xsi:type="dcterms:W3CDTF">2014-03-04T11:46:41Z</dcterms:created>
  <dcterms:modified xsi:type="dcterms:W3CDTF">2016-09-13T09:22:50Z</dcterms:modified>
</cp:coreProperties>
</file>